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72" r:id="rId12"/>
    <p:sldId id="266" r:id="rId13"/>
    <p:sldId id="268" r:id="rId14"/>
    <p:sldId id="267" r:id="rId15"/>
    <p:sldId id="269" r:id="rId16"/>
    <p:sldId id="270" r:id="rId17"/>
    <p:sldId id="271" r:id="rId18"/>
  </p:sldIdLst>
  <p:sldSz cx="15240000" cy="11430000"/>
  <p:notesSz cx="11430000" cy="15240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6" d="100"/>
          <a:sy n="66" d="100"/>
        </p:scale>
        <p:origin x="924" y="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3/16/2023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3/16/2023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1.png"/><Relationship Id="rId7" Type="http://schemas.openxmlformats.org/officeDocument/2006/relationships/image" Target="../media/image44.png"/><Relationship Id="rId12" Type="http://schemas.openxmlformats.org/officeDocument/2006/relationships/image" Target="../media/image48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11" Type="http://schemas.openxmlformats.org/officeDocument/2006/relationships/image" Target="../media/image47.png"/><Relationship Id="rId5" Type="http://schemas.openxmlformats.org/officeDocument/2006/relationships/image" Target="../media/image5.png"/><Relationship Id="rId10" Type="http://schemas.openxmlformats.org/officeDocument/2006/relationships/image" Target="../media/image46.png"/><Relationship Id="rId4" Type="http://schemas.openxmlformats.org/officeDocument/2006/relationships/image" Target="../media/image4.png"/><Relationship Id="rId9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4.png"/><Relationship Id="rId7" Type="http://schemas.openxmlformats.org/officeDocument/2006/relationships/image" Target="../media/image45.png"/><Relationship Id="rId12" Type="http://schemas.openxmlformats.org/officeDocument/2006/relationships/image" Target="../media/image5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11" Type="http://schemas.openxmlformats.org/officeDocument/2006/relationships/image" Target="../media/image51.png"/><Relationship Id="rId5" Type="http://schemas.openxmlformats.org/officeDocument/2006/relationships/image" Target="../media/image43.png"/><Relationship Id="rId10" Type="http://schemas.openxmlformats.org/officeDocument/2006/relationships/image" Target="../media/image50.png"/><Relationship Id="rId4" Type="http://schemas.openxmlformats.org/officeDocument/2006/relationships/image" Target="../media/image5.png"/><Relationship Id="rId9" Type="http://schemas.openxmlformats.org/officeDocument/2006/relationships/image" Target="../media/image4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60.png"/><Relationship Id="rId3" Type="http://schemas.openxmlformats.org/officeDocument/2006/relationships/image" Target="../media/image4.png"/><Relationship Id="rId7" Type="http://schemas.openxmlformats.org/officeDocument/2006/relationships/image" Target="../media/image32.png"/><Relationship Id="rId12" Type="http://schemas.openxmlformats.org/officeDocument/2006/relationships/image" Target="../media/image59.png"/><Relationship Id="rId2" Type="http://schemas.openxmlformats.org/officeDocument/2006/relationships/image" Target="../media/image1.png"/><Relationship Id="rId16" Type="http://schemas.openxmlformats.org/officeDocument/2006/relationships/image" Target="../media/image6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11" Type="http://schemas.openxmlformats.org/officeDocument/2006/relationships/image" Target="../media/image58.png"/><Relationship Id="rId5" Type="http://schemas.openxmlformats.org/officeDocument/2006/relationships/image" Target="../media/image53.png"/><Relationship Id="rId15" Type="http://schemas.openxmlformats.org/officeDocument/2006/relationships/image" Target="../media/image62.png"/><Relationship Id="rId10" Type="http://schemas.openxmlformats.org/officeDocument/2006/relationships/image" Target="../media/image57.png"/><Relationship Id="rId4" Type="http://schemas.openxmlformats.org/officeDocument/2006/relationships/image" Target="../media/image5.png"/><Relationship Id="rId9" Type="http://schemas.openxmlformats.org/officeDocument/2006/relationships/image" Target="../media/image56.png"/><Relationship Id="rId14" Type="http://schemas.openxmlformats.org/officeDocument/2006/relationships/image" Target="../media/image6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70.png"/><Relationship Id="rId3" Type="http://schemas.openxmlformats.org/officeDocument/2006/relationships/image" Target="../media/image4.png"/><Relationship Id="rId7" Type="http://schemas.openxmlformats.org/officeDocument/2006/relationships/image" Target="../media/image65.png"/><Relationship Id="rId12" Type="http://schemas.openxmlformats.org/officeDocument/2006/relationships/hyperlink" Target="&#52280;&#44256;&#51088;&#47308;/JBCRdio.drawio.html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11" Type="http://schemas.openxmlformats.org/officeDocument/2006/relationships/image" Target="../media/image69.png"/><Relationship Id="rId5" Type="http://schemas.openxmlformats.org/officeDocument/2006/relationships/image" Target="../media/image32.png"/><Relationship Id="rId10" Type="http://schemas.openxmlformats.org/officeDocument/2006/relationships/image" Target="../media/image68.png"/><Relationship Id="rId4" Type="http://schemas.openxmlformats.org/officeDocument/2006/relationships/image" Target="../media/image5.png"/><Relationship Id="rId9" Type="http://schemas.openxmlformats.org/officeDocument/2006/relationships/image" Target="../media/image6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77.png"/><Relationship Id="rId3" Type="http://schemas.openxmlformats.org/officeDocument/2006/relationships/image" Target="../media/image4.png"/><Relationship Id="rId7" Type="http://schemas.openxmlformats.org/officeDocument/2006/relationships/image" Target="../media/image32.png"/><Relationship Id="rId12" Type="http://schemas.openxmlformats.org/officeDocument/2006/relationships/image" Target="../media/image4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2.png"/><Relationship Id="rId11" Type="http://schemas.openxmlformats.org/officeDocument/2006/relationships/image" Target="../media/image76.png"/><Relationship Id="rId5" Type="http://schemas.openxmlformats.org/officeDocument/2006/relationships/image" Target="../media/image71.png"/><Relationship Id="rId15" Type="http://schemas.openxmlformats.org/officeDocument/2006/relationships/image" Target="../media/image79.png"/><Relationship Id="rId10" Type="http://schemas.openxmlformats.org/officeDocument/2006/relationships/image" Target="../media/image75.png"/><Relationship Id="rId4" Type="http://schemas.openxmlformats.org/officeDocument/2006/relationships/image" Target="../media/image5.png"/><Relationship Id="rId9" Type="http://schemas.openxmlformats.org/officeDocument/2006/relationships/image" Target="../media/image74.png"/><Relationship Id="rId14" Type="http://schemas.openxmlformats.org/officeDocument/2006/relationships/image" Target="../media/image7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4.png"/><Relationship Id="rId7" Type="http://schemas.openxmlformats.org/officeDocument/2006/relationships/image" Target="../media/image8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hyperlink" Target="Project2/jbcr_app.sln" TargetMode="Externa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4.png"/><Relationship Id="rId7" Type="http://schemas.openxmlformats.org/officeDocument/2006/relationships/image" Target="../media/image8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5.png"/><Relationship Id="rId9" Type="http://schemas.openxmlformats.org/officeDocument/2006/relationships/image" Target="../media/image8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8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4.png"/><Relationship Id="rId7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5.png"/><Relationship Id="rId9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4.png"/><Relationship Id="rId7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openxmlformats.org/officeDocument/2006/relationships/image" Target="../media/image17.jpg"/><Relationship Id="rId4" Type="http://schemas.openxmlformats.org/officeDocument/2006/relationships/image" Target="../media/image5.png"/><Relationship Id="rId9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4.png"/><Relationship Id="rId7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5.png"/><Relationship Id="rId9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2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2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2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2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png"/><Relationship Id="rId3" Type="http://schemas.openxmlformats.org/officeDocument/2006/relationships/image" Target="../media/image4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17" Type="http://schemas.openxmlformats.org/officeDocument/2006/relationships/image" Target="../media/image41.png"/><Relationship Id="rId2" Type="http://schemas.openxmlformats.org/officeDocument/2006/relationships/image" Target="../media/image1.png"/><Relationship Id="rId16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5" Type="http://schemas.openxmlformats.org/officeDocument/2006/relationships/image" Target="../media/image39.png"/><Relationship Id="rId10" Type="http://schemas.openxmlformats.org/officeDocument/2006/relationships/image" Target="../media/image34.PNG"/><Relationship Id="rId4" Type="http://schemas.openxmlformats.org/officeDocument/2006/relationships/image" Target="../media/image5.png"/><Relationship Id="rId9" Type="http://schemas.openxmlformats.org/officeDocument/2006/relationships/image" Target="../media/image33.PNG"/><Relationship Id="rId14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75022" y="9145033"/>
            <a:ext cx="14103073" cy="20749"/>
            <a:chOff x="575022" y="9145033"/>
            <a:chExt cx="14103073" cy="2074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5022" y="9145033"/>
              <a:ext cx="14103073" cy="2074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928792" y="5463709"/>
            <a:ext cx="5996051" cy="72050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531681" y="4053866"/>
            <a:ext cx="9094057" cy="1466044"/>
            <a:chOff x="3531681" y="4053866"/>
            <a:chExt cx="9094057" cy="146604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31681" y="4053866"/>
              <a:ext cx="9094057" cy="146604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37702" y="9471424"/>
            <a:ext cx="3413754" cy="784964"/>
            <a:chOff x="637702" y="9471424"/>
            <a:chExt cx="3413754" cy="78496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37702" y="9471424"/>
              <a:ext cx="3413754" cy="78496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207924" y="9471424"/>
            <a:ext cx="1415582" cy="219359"/>
            <a:chOff x="13207924" y="9471424"/>
            <a:chExt cx="1415582" cy="21935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207924" y="9471424"/>
              <a:ext cx="1415582" cy="219359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942482" y="9829620"/>
            <a:ext cx="1627390" cy="39835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1611" y="807636"/>
            <a:ext cx="7725853" cy="60206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001" name="그룹 1001"/>
          <p:cNvGrpSpPr/>
          <p:nvPr/>
        </p:nvGrpSpPr>
        <p:grpSpPr>
          <a:xfrm>
            <a:off x="575022" y="9145033"/>
            <a:ext cx="14103073" cy="20749"/>
            <a:chOff x="575022" y="9145033"/>
            <a:chExt cx="14103073" cy="2074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5022" y="9145033"/>
              <a:ext cx="14103073" cy="2074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37702" y="9471424"/>
            <a:ext cx="3413754" cy="784964"/>
            <a:chOff x="637702" y="9471424"/>
            <a:chExt cx="3413754" cy="78496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37702" y="9471424"/>
              <a:ext cx="3413754" cy="78496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207924" y="9471424"/>
            <a:ext cx="1415582" cy="219359"/>
            <a:chOff x="13207924" y="9471424"/>
            <a:chExt cx="1415582" cy="21935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207924" y="9471424"/>
              <a:ext cx="1415582" cy="21935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44974" y="3528495"/>
            <a:ext cx="4051851" cy="136568"/>
            <a:chOff x="544974" y="3528495"/>
            <a:chExt cx="4051851" cy="13656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44974" y="3528495"/>
              <a:ext cx="4051851" cy="136568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28404" y="4478744"/>
            <a:ext cx="4152044" cy="911863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68768" y="2293902"/>
            <a:ext cx="4392382" cy="1431210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166095" y="9829619"/>
            <a:ext cx="2403600" cy="398352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3505" y="580513"/>
            <a:ext cx="7706803" cy="70311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4497" y="580513"/>
            <a:ext cx="7611537" cy="68684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9822" y="1230683"/>
            <a:ext cx="6754168" cy="52299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75022" y="9145033"/>
            <a:ext cx="14103073" cy="20749"/>
            <a:chOff x="575022" y="9145033"/>
            <a:chExt cx="14103073" cy="2074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5022" y="9145033"/>
              <a:ext cx="14103073" cy="2074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37702" y="9471424"/>
            <a:ext cx="3413754" cy="784964"/>
            <a:chOff x="637702" y="9471424"/>
            <a:chExt cx="3413754" cy="78496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7702" y="9471424"/>
              <a:ext cx="3413754" cy="78496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207924" y="9471424"/>
            <a:ext cx="1415582" cy="219359"/>
            <a:chOff x="13207924" y="9471424"/>
            <a:chExt cx="1415582" cy="21935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207924" y="9471424"/>
              <a:ext cx="1415582" cy="21935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44974" y="3528495"/>
            <a:ext cx="4051851" cy="136568"/>
            <a:chOff x="544974" y="3528495"/>
            <a:chExt cx="4051851" cy="13656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4974" y="3528495"/>
              <a:ext cx="4051851" cy="136568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28404" y="4478744"/>
            <a:ext cx="4152044" cy="911863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68768" y="2293902"/>
            <a:ext cx="4392382" cy="1431210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166095" y="9829619"/>
            <a:ext cx="2403600" cy="398352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22611BF9-CE5C-4AB5-87AF-13C9A8DCFAB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6153" y="1251477"/>
            <a:ext cx="9022241" cy="45032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66FF25F5-D3C5-46CC-9BE5-90C82056683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9068" y="1551691"/>
            <a:ext cx="8974839" cy="39027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509AE7A7-7D15-4D0A-8E42-1BAC9C9B519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9127" y="1876063"/>
            <a:ext cx="9006439" cy="557767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9A885507-3736-4DBC-A196-A998CF3EF1A0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03" r="5318"/>
          <a:stretch/>
        </p:blipFill>
        <p:spPr>
          <a:xfrm>
            <a:off x="5706521" y="2145839"/>
            <a:ext cx="8959104" cy="557767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66372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75022" y="9145033"/>
            <a:ext cx="14103073" cy="20749"/>
            <a:chOff x="575022" y="9145033"/>
            <a:chExt cx="14103073" cy="2074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5022" y="9145033"/>
              <a:ext cx="14103073" cy="2074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37702" y="9471424"/>
            <a:ext cx="3413754" cy="784964"/>
            <a:chOff x="637702" y="9471424"/>
            <a:chExt cx="3413754" cy="78496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7702" y="9471424"/>
              <a:ext cx="3413754" cy="78496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207924" y="9471424"/>
            <a:ext cx="1415582" cy="219359"/>
            <a:chOff x="13207924" y="9471424"/>
            <a:chExt cx="1415582" cy="21935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207924" y="9471424"/>
              <a:ext cx="1415582" cy="21935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44974" y="3528495"/>
            <a:ext cx="3368789" cy="136568"/>
            <a:chOff x="544974" y="3528495"/>
            <a:chExt cx="3368789" cy="13656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4974" y="3528495"/>
              <a:ext cx="3368789" cy="136568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68768" y="2293902"/>
            <a:ext cx="3606705" cy="1421686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166095" y="9829619"/>
            <a:ext cx="2403600" cy="398352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0" y="1166468"/>
            <a:ext cx="7211431" cy="65350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8911" y="3080820"/>
            <a:ext cx="9548654" cy="22875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8" name="그룹 7"/>
          <p:cNvGrpSpPr/>
          <p:nvPr/>
        </p:nvGrpSpPr>
        <p:grpSpPr>
          <a:xfrm>
            <a:off x="5027526" y="759970"/>
            <a:ext cx="8209427" cy="7721225"/>
            <a:chOff x="5060976" y="672036"/>
            <a:chExt cx="8209427" cy="7721225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68233" y="672036"/>
              <a:ext cx="8202170" cy="3200847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60976" y="4032242"/>
              <a:ext cx="8126436" cy="436101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pic>
        <p:nvPicPr>
          <p:cNvPr id="10" name="그림 9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4606" y="1773972"/>
            <a:ext cx="9732985" cy="45893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1449" y="749816"/>
            <a:ext cx="9132761" cy="74578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4606" y="610981"/>
            <a:ext cx="8732794" cy="37549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1722" y="3251561"/>
            <a:ext cx="7459116" cy="5391902"/>
          </a:xfrm>
          <a:prstGeom prst="rect">
            <a:avLst/>
          </a:prstGeom>
        </p:spPr>
      </p:pic>
      <p:pic>
        <p:nvPicPr>
          <p:cNvPr id="24" name="Object 14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528404" y="4501094"/>
            <a:ext cx="3993530" cy="176545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75022" y="9145033"/>
            <a:ext cx="14103073" cy="20749"/>
            <a:chOff x="575022" y="9145033"/>
            <a:chExt cx="14103073" cy="2074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5022" y="9145033"/>
              <a:ext cx="14103073" cy="2074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37702" y="9471424"/>
            <a:ext cx="3413754" cy="784964"/>
            <a:chOff x="637702" y="9471424"/>
            <a:chExt cx="3413754" cy="78496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7702" y="9471424"/>
              <a:ext cx="3413754" cy="78496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207924" y="9471424"/>
            <a:ext cx="1415582" cy="219359"/>
            <a:chOff x="13207924" y="9471424"/>
            <a:chExt cx="1415582" cy="21935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207924" y="9471424"/>
              <a:ext cx="1415582" cy="219359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166095" y="9829619"/>
            <a:ext cx="2403600" cy="398352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4451" y="372699"/>
            <a:ext cx="5029200" cy="8534724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489" y="1881216"/>
            <a:ext cx="13047519" cy="3916047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3479" y="2590800"/>
            <a:ext cx="12292236" cy="5246963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3479" y="988911"/>
            <a:ext cx="12248529" cy="6848852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841" y="1387235"/>
            <a:ext cx="12983433" cy="6355591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130" y="2909550"/>
            <a:ext cx="8602229" cy="3060668"/>
          </a:xfrm>
          <a:prstGeom prst="rect">
            <a:avLst/>
          </a:prstGeom>
        </p:spPr>
      </p:pic>
      <p:pic>
        <p:nvPicPr>
          <p:cNvPr id="25" name="그림 24">
            <a:hlinkClick r:id="rId12" action="ppaction://hlinkfile"/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4152" y="287910"/>
            <a:ext cx="8146984" cy="870430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75022" y="9145033"/>
            <a:ext cx="14103073" cy="20749"/>
            <a:chOff x="575022" y="9145033"/>
            <a:chExt cx="14103073" cy="2074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5022" y="9145033"/>
              <a:ext cx="14103073" cy="2074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37702" y="9471424"/>
            <a:ext cx="3413754" cy="784964"/>
            <a:chOff x="637702" y="9471424"/>
            <a:chExt cx="3413754" cy="78496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7702" y="9471424"/>
              <a:ext cx="3413754" cy="78496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207924" y="9471424"/>
            <a:ext cx="1415582" cy="219359"/>
            <a:chOff x="13207924" y="9471424"/>
            <a:chExt cx="1415582" cy="21935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207924" y="9471424"/>
              <a:ext cx="1415582" cy="21935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44974" y="3528495"/>
            <a:ext cx="4189545" cy="136568"/>
            <a:chOff x="544974" y="3528495"/>
            <a:chExt cx="4189545" cy="13656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4974" y="3528495"/>
              <a:ext cx="4189545" cy="136568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68768" y="2293902"/>
            <a:ext cx="4490201" cy="1421686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166095" y="9829619"/>
            <a:ext cx="2403600" cy="398352"/>
          </a:xfrm>
          <a:prstGeom prst="rect">
            <a:avLst/>
          </a:prstGeom>
        </p:spPr>
      </p:pic>
      <p:grpSp>
        <p:nvGrpSpPr>
          <p:cNvPr id="5" name="그룹 4"/>
          <p:cNvGrpSpPr/>
          <p:nvPr/>
        </p:nvGrpSpPr>
        <p:grpSpPr>
          <a:xfrm>
            <a:off x="5242209" y="2216418"/>
            <a:ext cx="9552959" cy="3651975"/>
            <a:chOff x="5242209" y="2216418"/>
            <a:chExt cx="9552959" cy="3651975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94225" y="4854544"/>
              <a:ext cx="8575470" cy="1013849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0348"/>
            <a:stretch/>
          </p:blipFill>
          <p:spPr>
            <a:xfrm>
              <a:off x="5242209" y="2216418"/>
              <a:ext cx="9552959" cy="2134392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7832" y="1159368"/>
            <a:ext cx="7787991" cy="511244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600" y="627818"/>
            <a:ext cx="6781800" cy="820068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0105" y="1851238"/>
            <a:ext cx="7725853" cy="602064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3703" y="1148237"/>
            <a:ext cx="9154324" cy="18008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7832" y="2542097"/>
            <a:ext cx="9620209" cy="576235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2" name="Object 1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518217" y="4478744"/>
            <a:ext cx="3479054" cy="307577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3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4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7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8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75022" y="9145033"/>
            <a:ext cx="14103073" cy="20749"/>
            <a:chOff x="575022" y="9145033"/>
            <a:chExt cx="14103073" cy="2074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5022" y="9145033"/>
              <a:ext cx="14103073" cy="2074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37702" y="9471424"/>
            <a:ext cx="3413754" cy="784964"/>
            <a:chOff x="637702" y="9471424"/>
            <a:chExt cx="3413754" cy="78496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7702" y="9471424"/>
              <a:ext cx="3413754" cy="78496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207924" y="9471424"/>
            <a:ext cx="1415582" cy="219359"/>
            <a:chOff x="13207924" y="9471424"/>
            <a:chExt cx="1415582" cy="21935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207924" y="9471424"/>
              <a:ext cx="1415582" cy="21935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44974" y="3528495"/>
            <a:ext cx="2922865" cy="136568"/>
            <a:chOff x="544974" y="3528495"/>
            <a:chExt cx="2922865" cy="13656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4974" y="3528495"/>
              <a:ext cx="2922865" cy="136568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28404" y="4478744"/>
            <a:ext cx="2153186" cy="487672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68768" y="2293902"/>
            <a:ext cx="3159543" cy="1525972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166095" y="9829619"/>
            <a:ext cx="2403600" cy="398352"/>
          </a:xfrm>
          <a:prstGeom prst="rect">
            <a:avLst/>
          </a:prstGeom>
        </p:spPr>
      </p:pic>
      <p:pic>
        <p:nvPicPr>
          <p:cNvPr id="2" name="그림 1">
            <a:hlinkClick r:id="rId9" action="ppaction://hlinkfile"/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3565" y="831559"/>
            <a:ext cx="7942502" cy="76496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75022" y="9145033"/>
            <a:ext cx="14103073" cy="20749"/>
            <a:chOff x="575022" y="9145033"/>
            <a:chExt cx="14103073" cy="2074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5022" y="9145033"/>
              <a:ext cx="14103073" cy="2074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37702" y="9471424"/>
            <a:ext cx="3413754" cy="784964"/>
            <a:chOff x="637702" y="9471424"/>
            <a:chExt cx="3413754" cy="78496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7702" y="9471424"/>
              <a:ext cx="3413754" cy="78496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207924" y="9471424"/>
            <a:ext cx="1415582" cy="219359"/>
            <a:chOff x="13207924" y="9471424"/>
            <a:chExt cx="1415582" cy="21935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207924" y="9471424"/>
              <a:ext cx="1415582" cy="21935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44974" y="3528495"/>
            <a:ext cx="2922865" cy="136568"/>
            <a:chOff x="544974" y="3528495"/>
            <a:chExt cx="2922865" cy="13656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4974" y="3528495"/>
              <a:ext cx="2922865" cy="136568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28404" y="4478744"/>
            <a:ext cx="2153186" cy="487672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68768" y="2293902"/>
            <a:ext cx="3159543" cy="1525972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166095" y="9829619"/>
            <a:ext cx="2384552" cy="398352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558457" y="1559134"/>
            <a:ext cx="3098129" cy="2557281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968288" y="4544346"/>
            <a:ext cx="6298936" cy="145887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75022" y="9145033"/>
            <a:ext cx="14103073" cy="20749"/>
            <a:chOff x="575022" y="9145033"/>
            <a:chExt cx="14103073" cy="2074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5022" y="9145033"/>
              <a:ext cx="14103073" cy="2074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580155" y="5920898"/>
            <a:ext cx="4332656" cy="45260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37702" y="9471424"/>
            <a:ext cx="3413754" cy="784964"/>
            <a:chOff x="637702" y="9471424"/>
            <a:chExt cx="3413754" cy="78496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37702" y="9471424"/>
              <a:ext cx="3413754" cy="78496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207924" y="9471424"/>
            <a:ext cx="1415582" cy="219359"/>
            <a:chOff x="13207924" y="9471424"/>
            <a:chExt cx="1415582" cy="21935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207924" y="9471424"/>
              <a:ext cx="1415582" cy="21935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75022" y="9145033"/>
            <a:ext cx="14103073" cy="20749"/>
            <a:chOff x="575022" y="9145033"/>
            <a:chExt cx="14103073" cy="2074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5022" y="9145033"/>
              <a:ext cx="14103073" cy="2074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37702" y="9471424"/>
            <a:ext cx="3413754" cy="784964"/>
            <a:chOff x="637702" y="9471424"/>
            <a:chExt cx="3413754" cy="78496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7702" y="9471424"/>
              <a:ext cx="3413754" cy="78496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207924" y="9471424"/>
            <a:ext cx="1415582" cy="219359"/>
            <a:chOff x="13207924" y="9471424"/>
            <a:chExt cx="1415582" cy="21935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207924" y="9471424"/>
              <a:ext cx="1415582" cy="21935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44974" y="3120722"/>
            <a:ext cx="3063592" cy="136568"/>
            <a:chOff x="544974" y="3120722"/>
            <a:chExt cx="3063592" cy="13656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4974" y="3120722"/>
              <a:ext cx="3063592" cy="136568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68768" y="2492767"/>
            <a:ext cx="1214686" cy="807353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06754" y="4198540"/>
            <a:ext cx="3769067" cy="3292020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942482" y="9829619"/>
            <a:ext cx="1627410" cy="398352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1568378"/>
            <a:ext cx="7177473" cy="69128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75022" y="9145033"/>
            <a:ext cx="14103073" cy="20749"/>
            <a:chOff x="575022" y="9145033"/>
            <a:chExt cx="14103073" cy="2074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5022" y="9145033"/>
              <a:ext cx="14103073" cy="2074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37702" y="9471424"/>
            <a:ext cx="3413754" cy="784964"/>
            <a:chOff x="637702" y="9471424"/>
            <a:chExt cx="3413754" cy="78496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7702" y="9471424"/>
              <a:ext cx="3413754" cy="78496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207924" y="9471424"/>
            <a:ext cx="1415582" cy="219359"/>
            <a:chOff x="13207924" y="9471424"/>
            <a:chExt cx="1415582" cy="21935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207924" y="9471424"/>
              <a:ext cx="1415582" cy="21935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44974" y="4759416"/>
            <a:ext cx="3695339" cy="136568"/>
            <a:chOff x="544974" y="4759416"/>
            <a:chExt cx="3695339" cy="13656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4974" y="4759416"/>
              <a:ext cx="3695339" cy="13656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44974" y="4138019"/>
            <a:ext cx="2181922" cy="136568"/>
            <a:chOff x="544974" y="4138019"/>
            <a:chExt cx="2181922" cy="13656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44974" y="4138019"/>
              <a:ext cx="2181922" cy="136568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68768" y="2280728"/>
            <a:ext cx="4034258" cy="2671543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28404" y="5310810"/>
            <a:ext cx="2980920" cy="913834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166067" y="9829619"/>
            <a:ext cx="2384790" cy="399762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400" y="1715158"/>
            <a:ext cx="7467600" cy="498228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75022" y="9145033"/>
            <a:ext cx="14103073" cy="20749"/>
            <a:chOff x="575022" y="9145033"/>
            <a:chExt cx="14103073" cy="2074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5022" y="9145033"/>
              <a:ext cx="14103073" cy="2074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37702" y="9471424"/>
            <a:ext cx="3413754" cy="784964"/>
            <a:chOff x="637702" y="9471424"/>
            <a:chExt cx="3413754" cy="78496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7702" y="9471424"/>
              <a:ext cx="3413754" cy="78496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207924" y="9471424"/>
            <a:ext cx="1415582" cy="219359"/>
            <a:chOff x="13207924" y="9471424"/>
            <a:chExt cx="1415582" cy="21935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207924" y="9471424"/>
              <a:ext cx="1415582" cy="21935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44974" y="3528495"/>
            <a:ext cx="3317560" cy="136568"/>
            <a:chOff x="544974" y="3528495"/>
            <a:chExt cx="3317560" cy="13656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4974" y="3528495"/>
              <a:ext cx="3317560" cy="136568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722591" y="8076191"/>
            <a:ext cx="6069225" cy="504149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28404" y="4478744"/>
            <a:ext cx="3408939" cy="2222510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68768" y="2293902"/>
            <a:ext cx="3606705" cy="1421686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166095" y="9829619"/>
            <a:ext cx="2403838" cy="39976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5210963" y="1494515"/>
            <a:ext cx="9755793" cy="6506364"/>
            <a:chOff x="5210963" y="1494515"/>
            <a:chExt cx="9755793" cy="650636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210963" y="1494515"/>
              <a:ext cx="9755793" cy="650636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75022" y="9145033"/>
            <a:ext cx="14103073" cy="20749"/>
            <a:chOff x="575022" y="9145033"/>
            <a:chExt cx="14103073" cy="2074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5022" y="9145033"/>
              <a:ext cx="14103073" cy="2074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37702" y="9471424"/>
            <a:ext cx="3413754" cy="784964"/>
            <a:chOff x="637702" y="9471424"/>
            <a:chExt cx="3413754" cy="78496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7702" y="9471424"/>
              <a:ext cx="3413754" cy="78496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207924" y="9471424"/>
            <a:ext cx="1415582" cy="219359"/>
            <a:chOff x="13207924" y="9471424"/>
            <a:chExt cx="1415582" cy="21935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207924" y="9471424"/>
              <a:ext cx="1415582" cy="21935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166095" y="9829619"/>
            <a:ext cx="2403838" cy="39976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88777" y="511541"/>
            <a:ext cx="14260542" cy="7401221"/>
            <a:chOff x="488777" y="511541"/>
            <a:chExt cx="14260542" cy="740122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88777" y="511541"/>
              <a:ext cx="14260542" cy="740122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75022" y="9145033"/>
            <a:ext cx="14103073" cy="20749"/>
            <a:chOff x="575022" y="9145033"/>
            <a:chExt cx="14103073" cy="2074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5022" y="9145033"/>
              <a:ext cx="14103073" cy="2074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37702" y="9471424"/>
            <a:ext cx="3413754" cy="784964"/>
            <a:chOff x="637702" y="9471424"/>
            <a:chExt cx="3413754" cy="78496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7702" y="9471424"/>
              <a:ext cx="3413754" cy="78496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207924" y="9471424"/>
            <a:ext cx="1415582" cy="219359"/>
            <a:chOff x="13207924" y="9471424"/>
            <a:chExt cx="1415582" cy="21935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207924" y="9471424"/>
              <a:ext cx="1415582" cy="21935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166095" y="9829619"/>
            <a:ext cx="2403838" cy="39976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48864" y="400657"/>
            <a:ext cx="14140368" cy="7972242"/>
            <a:chOff x="548864" y="400657"/>
            <a:chExt cx="14140368" cy="797224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48864" y="400657"/>
              <a:ext cx="14140368" cy="797224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75022" y="9145033"/>
            <a:ext cx="14103073" cy="20749"/>
            <a:chOff x="575022" y="9145033"/>
            <a:chExt cx="14103073" cy="2074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5022" y="9145033"/>
              <a:ext cx="14103073" cy="2074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37702" y="9471424"/>
            <a:ext cx="3413754" cy="784964"/>
            <a:chOff x="637702" y="9471424"/>
            <a:chExt cx="3413754" cy="78496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7702" y="9471424"/>
              <a:ext cx="3413754" cy="78496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207924" y="9471424"/>
            <a:ext cx="1415582" cy="219359"/>
            <a:chOff x="13207924" y="9471424"/>
            <a:chExt cx="1415582" cy="21935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207924" y="9471424"/>
              <a:ext cx="1415582" cy="21935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166095" y="9829619"/>
            <a:ext cx="2403838" cy="39976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0" y="171846"/>
            <a:ext cx="15238095" cy="7760211"/>
            <a:chOff x="0" y="171846"/>
            <a:chExt cx="15238095" cy="776021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171846"/>
              <a:ext cx="15238095" cy="7760211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252331" y="8054264"/>
            <a:ext cx="5226886" cy="81728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75022" y="9145033"/>
            <a:ext cx="14103073" cy="20749"/>
            <a:chOff x="575022" y="9145033"/>
            <a:chExt cx="14103073" cy="2074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5022" y="9145033"/>
              <a:ext cx="14103073" cy="2074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37702" y="9471424"/>
            <a:ext cx="3413754" cy="784964"/>
            <a:chOff x="637702" y="9471424"/>
            <a:chExt cx="3413754" cy="78496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7702" y="9471424"/>
              <a:ext cx="3413754" cy="78496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207924" y="9471424"/>
            <a:ext cx="1415582" cy="219359"/>
            <a:chOff x="13207924" y="9471424"/>
            <a:chExt cx="1415582" cy="21935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207924" y="9471424"/>
              <a:ext cx="1415582" cy="21935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166095" y="9829619"/>
            <a:ext cx="2403838" cy="39976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0" y="209524"/>
            <a:ext cx="15214374" cy="7217319"/>
            <a:chOff x="0" y="209524"/>
            <a:chExt cx="15214374" cy="721731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209524"/>
              <a:ext cx="15214374" cy="7217319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252331" y="7749502"/>
            <a:ext cx="5226886" cy="81728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75022" y="9145033"/>
            <a:ext cx="14103073" cy="20749"/>
            <a:chOff x="575022" y="9145033"/>
            <a:chExt cx="14103073" cy="2074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5022" y="9145033"/>
              <a:ext cx="14103073" cy="2074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37702" y="9471424"/>
            <a:ext cx="3413754" cy="784964"/>
            <a:chOff x="637702" y="9471424"/>
            <a:chExt cx="3413754" cy="78496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7702" y="9471424"/>
              <a:ext cx="3413754" cy="78496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207924" y="9471424"/>
            <a:ext cx="1415582" cy="219359"/>
            <a:chOff x="13207924" y="9471424"/>
            <a:chExt cx="1415582" cy="21935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207924" y="9471424"/>
              <a:ext cx="1415582" cy="21935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44974" y="3528495"/>
            <a:ext cx="3758921" cy="136568"/>
            <a:chOff x="544974" y="3528495"/>
            <a:chExt cx="3758921" cy="13656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4974" y="3528495"/>
              <a:ext cx="3758921" cy="136568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28404" y="4478744"/>
            <a:ext cx="3273282" cy="1345567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68768" y="2293902"/>
            <a:ext cx="4051258" cy="1421686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166095" y="9829619"/>
            <a:ext cx="2403600" cy="398352"/>
          </a:xfrm>
          <a:prstGeom prst="rect">
            <a:avLst/>
          </a:prstGeom>
        </p:spPr>
      </p:pic>
      <p:grpSp>
        <p:nvGrpSpPr>
          <p:cNvPr id="7" name="그룹 6"/>
          <p:cNvGrpSpPr/>
          <p:nvPr/>
        </p:nvGrpSpPr>
        <p:grpSpPr>
          <a:xfrm>
            <a:off x="4520026" y="593291"/>
            <a:ext cx="10479672" cy="8109049"/>
            <a:chOff x="4520026" y="593291"/>
            <a:chExt cx="10479672" cy="8109049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308"/>
            <a:stretch/>
          </p:blipFill>
          <p:spPr>
            <a:xfrm>
              <a:off x="9525000" y="593291"/>
              <a:ext cx="5474698" cy="3229426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1905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20026" y="1209794"/>
              <a:ext cx="4648849" cy="5525271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1905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01200" y="4158281"/>
              <a:ext cx="4020111" cy="4544059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1905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</p:grpSp>
      <p:pic>
        <p:nvPicPr>
          <p:cNvPr id="10" name="그림 9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2449" y="457934"/>
            <a:ext cx="8895675" cy="80926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2170" y="444219"/>
            <a:ext cx="8635008" cy="81292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2449" y="438700"/>
            <a:ext cx="8657525" cy="81504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7859" y="431443"/>
            <a:ext cx="8699790" cy="82264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8606" y="1924882"/>
            <a:ext cx="10214403" cy="485838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7203" y="2618874"/>
            <a:ext cx="10317208" cy="35139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285</TotalTime>
  <Words>0</Words>
  <Application>Microsoft Office PowerPoint</Application>
  <PresentationFormat>사용자 지정</PresentationFormat>
  <Paragraphs>0</Paragraphs>
  <Slides>17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jh</cp:lastModifiedBy>
  <cp:revision>22</cp:revision>
  <dcterms:created xsi:type="dcterms:W3CDTF">2023-03-14T16:06:04Z</dcterms:created>
  <dcterms:modified xsi:type="dcterms:W3CDTF">2023-03-16T01:32:03Z</dcterms:modified>
</cp:coreProperties>
</file>